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unces Extra Bold" panose="020B0604020202020204" charset="0"/>
      <p:regular r:id="rId20"/>
    </p:embeddedFont>
    <p:embeddedFont>
      <p:font typeface="Nobile" panose="020B0604020202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7" d="100"/>
          <a:sy n="137" d="100"/>
        </p:scale>
        <p:origin x="11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97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52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4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2234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Разработка веб-приложения для кальянной с уникальным созданием кальянов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8" y="1446308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31139" y="1648833"/>
            <a:ext cx="340578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Переход к бронированию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831139" y="209954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даты, времени, затем доступных столов.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1831139" y="2824321"/>
            <a:ext cx="8074512" cy="49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0" y="1371684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8271" y="1574209"/>
            <a:ext cx="283368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Конструктор кальяна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868271" y="2112395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Визуальный выбор вкусов и добавок.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2320654" y="2868524"/>
            <a:ext cx="4094072" cy="5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48736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1689891"/>
            <a:ext cx="328969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Панель администратора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2192998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Просмотр и управление пользователями, бронированиями, столами.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2026087" y="3008970"/>
            <a:ext cx="5939790" cy="46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634" y="7254836"/>
            <a:ext cx="1958765" cy="974763"/>
          </a:xfrm>
          <a:prstGeom prst="rect">
            <a:avLst/>
          </a:prstGeom>
        </p:spPr>
      </p:pic>
      <p:pic>
        <p:nvPicPr>
          <p:cNvPr id="3" name="видеоотсчет_курсова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634" y="88421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303"/>
            <a:ext cx="9507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Постановка задачи и проблемы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4058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Объект информатизации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52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Кальянная, предлагающая аренду столов, приготовление индивидуальных кальянов и развлечения.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723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Текущие проблемы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6186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Ручное бронирование через телефон и мессенджеры ведёт к ошибкам, накладкам и отсутствию персонализации.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12394"/>
            <a:ext cx="6244709" cy="4272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7953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решения этих проблем предлагается автоматизация процессов бронирования и заказа через веб-приложение.</a:t>
            </a:r>
            <a:endParaRPr lang="en-US" sz="17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7742228"/>
            <a:ext cx="1730933" cy="419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158"/>
            <a:ext cx="8158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Выбор средств реализации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821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943225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Java &amp; Spring Boot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87579" y="3787973"/>
            <a:ext cx="22542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Высокопроизводительная, кроссплатформенная среда для бэкенда.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4821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19067" y="2943225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MySQL &amp; Hibernate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919067" y="3787973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Надежная реляционная СУБД с ORM для доступа к данным.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4821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50674" y="2943225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250674" y="3787973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Адаптивный и удобный фронтенд.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4821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82281" y="2943225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82281" y="3433643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Мощные механизмы аутентификации и авторизации.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8576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Проект разработан как Maven-проект с использованием IntelliJ IDEA, обеспечивая простоту сборки и развертывания.</a:t>
            </a:r>
            <a:endParaRPr lang="en-US" sz="17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5524" y="7705096"/>
            <a:ext cx="1730933" cy="456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751880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Цели и задачи автоматизации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7445" y="2392680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800" y="2432328"/>
            <a:ext cx="317540" cy="3969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15507" y="2465427"/>
            <a:ext cx="39088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Регистрация и авторизация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915507" y="2923103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Разграничение прав доступа для администратора и клиента.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27445" y="3685103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0" y="3724751"/>
            <a:ext cx="317540" cy="3969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15507" y="3757851"/>
            <a:ext cx="31686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Модуль бронирования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915507" y="4215527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столов по дате и времени с учетом доступности.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27445" y="4977527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800" y="5017175"/>
            <a:ext cx="317540" cy="3969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15507" y="5050274"/>
            <a:ext cx="47514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Визуальный конструктор кальяна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915507" y="5507950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табаков и добавок для индивидуального заказа.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27445" y="6269950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800" y="6309598"/>
            <a:ext cx="317540" cy="3969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15507" y="6342698"/>
            <a:ext cx="379404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Административная панель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915507" y="6800374"/>
            <a:ext cx="697384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Просмотр и управление бронями, заказами и данными пользователей.</a:t>
            </a:r>
            <a:endParaRPr lang="en-US" sz="165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5524" y="7802570"/>
            <a:ext cx="1730933" cy="358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109" y="388263"/>
            <a:ext cx="5575340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Функциональные требования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9" y="1111806"/>
            <a:ext cx="3278148" cy="2025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4109" y="3314224"/>
            <a:ext cx="297632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Регистрация и аутентификация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4109" y="3619381"/>
            <a:ext cx="3278148" cy="677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Пользователи могут регистрироваться и входить в систему с различными ролями (клиент/администратор).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708" y="1111806"/>
            <a:ext cx="3278267" cy="2026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48708" y="3314343"/>
            <a:ext cx="261437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Просмотр доступных столов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948708" y="3619500"/>
            <a:ext cx="327826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Клиенты могут видеть текущие доступные столы для бронирования.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425" y="1111806"/>
            <a:ext cx="3278148" cy="2025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3425" y="3314224"/>
            <a:ext cx="261830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Оформление бронирования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403425" y="3619381"/>
            <a:ext cx="3278148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Возможность бронирования стола на 1-3 часа.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024" y="1111806"/>
            <a:ext cx="3278267" cy="20260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58024" y="3314343"/>
            <a:ext cx="1975247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Конструктор кальяна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0858024" y="3619500"/>
            <a:ext cx="327826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индивидуального заказа кальяна, выбирая </a:t>
            </a:r>
            <a:r>
              <a:rPr lang="en-US" sz="11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ru-RU" sz="1100" dirty="0" smtClean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</a:t>
            </a:r>
            <a:r>
              <a:rPr lang="en-US" sz="1100" dirty="0" smtClean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вкусов табака.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9" y="4579263"/>
            <a:ext cx="3278148" cy="20259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94109" y="6781681"/>
            <a:ext cx="248995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Отображение доступности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494109" y="7086838"/>
            <a:ext cx="3278148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показывает только те столы, которые доступны для бронирования.</a:t>
            </a:r>
            <a:endParaRPr lang="en-US" sz="11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708" y="4579263"/>
            <a:ext cx="3278267" cy="202608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48708" y="6781800"/>
            <a:ext cx="3278267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Администрирование бронирований и заказов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3948708" y="7307461"/>
            <a:ext cx="3278267" cy="677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Администратор может просматривать и управлять всеми бронированиями и заказами.</a:t>
            </a:r>
            <a:endParaRPr lang="en-US" sz="11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3425" y="4579263"/>
            <a:ext cx="3278148" cy="202596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03425" y="6781681"/>
            <a:ext cx="3278148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Управление данными пользователей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7403425" y="7307342"/>
            <a:ext cx="3278148" cy="677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Администратор имеет возможность управлять данными зарегистрированных пользователей.</a:t>
            </a:r>
            <a:endParaRPr lang="en-US" sz="11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5524" y="7723662"/>
            <a:ext cx="1730933" cy="437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079" y="921901"/>
            <a:ext cx="7201019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базы данных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079" y="1754505"/>
            <a:ext cx="7883842" cy="1325285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10101" y="1934528"/>
            <a:ext cx="254091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Пользователи (users)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101" y="2323743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Хранит данные клиентов и администраторов, включая роли для разграничения доступа.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0079" y="3259812"/>
            <a:ext cx="7883842" cy="1037273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810101" y="3439835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Столы (hall_tables)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101" y="3829050"/>
            <a:ext cx="7523798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Информация о каждом столе: номер, зона, вместимость, наличие PlayStation.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0079" y="4477107"/>
            <a:ext cx="7883842" cy="1325285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810101" y="4657130"/>
            <a:ext cx="3008352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Бронирования (bookings)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0101" y="5046345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Записи о бронированиях столов, включая даты, время и ссылки на пользователей/столы.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0079" y="5982414"/>
            <a:ext cx="7883842" cy="1325285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810101" y="6162437"/>
            <a:ext cx="299680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Кальяны (hookah_orders)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0101" y="6551652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Заказы кальянов, привязанные к бронированиям, с выбранными вкусами и добавками.</a:t>
            </a:r>
            <a:endParaRPr lang="en-US" sz="1400" dirty="0"/>
          </a:p>
        </p:txBody>
      </p:sp>
      <p:pic>
        <p:nvPicPr>
          <p:cNvPr id="16" name="Рисунок 15"/>
          <p:cNvPicPr/>
          <p:nvPr/>
        </p:nvPicPr>
        <p:blipFill>
          <a:blip r:embed="rId3"/>
          <a:stretch>
            <a:fillRect/>
          </a:stretch>
        </p:blipFill>
        <p:spPr>
          <a:xfrm>
            <a:off x="8597033" y="869634"/>
            <a:ext cx="5939790" cy="66852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7742228"/>
            <a:ext cx="1730933" cy="419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64116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Экран авторизации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Ввод логина и пароля, ссылка на регистрацию.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5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430553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Главная страница пользователя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Приветствие, опции бронирования, мои бронирования, выход.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340578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Переход к бронированию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даты, времени, затем доступных столов.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83368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Конструктор кальяна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Визуальный выбор вкусов и добавок.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328969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Панель администратора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Просмотр и управление пользователями, бронированиями, столами.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64116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Экран авторизации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Ввод логина и пароля, ссылка на регистрацию.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2372449" y="2722245"/>
            <a:ext cx="3893743" cy="51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8749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Проектирование интерфейса</a:t>
            </a:r>
            <a:endParaRPr lang="en-US" sz="3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5" y="1414175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1616700"/>
            <a:ext cx="430553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Главная страница пользователя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67862" y="2077939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Приветствие, опции бронирования, мои бронирования, выход.</a:t>
            </a:r>
            <a:endParaRPr lang="en-US" sz="15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24" y="6955532"/>
            <a:ext cx="1730933" cy="120575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1421080" y="2853710"/>
            <a:ext cx="9477453" cy="51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458</Words>
  <Application>Microsoft Office PowerPoint</Application>
  <PresentationFormat>Произвольный</PresentationFormat>
  <Paragraphs>88</Paragraphs>
  <Slides>13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Fraunces Extra Bold</vt:lpstr>
      <vt:lpstr>Arial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2</cp:revision>
  <dcterms:created xsi:type="dcterms:W3CDTF">2025-05-29T07:42:18Z</dcterms:created>
  <dcterms:modified xsi:type="dcterms:W3CDTF">2025-05-29T10:06:59Z</dcterms:modified>
</cp:coreProperties>
</file>